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70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E829E26-D9E0-4581-9B56-786662C4F37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376034E-5844-4E69-AFB4-0091B2B2498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082E584-4A6F-47AD-9D0F-8BACE0EBAF5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748308A-4A3B-4CCC-A4BC-CBEB298E8EE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DE4AE4A-B421-46B0-8B17-03B2862F98F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FA734ED-DEBE-4FB4-BB06-319CA948C5C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0791E1C-E50A-43FC-8025-F9BFFC6C081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36E202F-FF43-4038-8B6B-EE30C813ABE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CAE8BB3-BFDE-4F3A-9ACC-F123B7472C2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0BE9260-950E-4F38-8DDA-FFDB6661838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F6D7747-676B-4B17-A20B-88C5FE16024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3D2E976-DE91-4B7D-B15D-2D8A3E133CE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41BE780-A767-4AAB-9913-2D02E00F483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5D7BE79-BC14-4757-9E3E-066218B4E7F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2833EE5-1283-4360-9D00-A3BB3A961C9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E359FA8-3A1E-4E8F-9FC4-864C5AAAEA5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9542424-CBD3-41DF-B1DA-A493AC99749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22CE874-89E6-4FDB-A70E-7CE778DFCE9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48C86FE-6C37-4DD0-AFCB-535BD79B47B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86587D8-405B-40EA-9D47-A45A5A912D9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0D71C0C-F5BC-4CAC-8522-FED66C8FC23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077E109-B580-4D39-8BFC-5E9D4882386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6FC5E06-4A02-4B01-A21C-B575AD3B142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4101DB1-A6EC-4CC0-B4AE-2FA62CDF49C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379CB6D-207C-4847-BA88-05F7D8EC418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4AF8665-30DB-4EA4-8882-47F2231ED60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9BA1E59-A13A-4F94-B96D-47EB1C4E91F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A73EEC1-70F0-4950-824B-D11AD2FF131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AB0A4F3-4DE4-4755-B523-0A9A044D4B2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B2CFEFC-8A88-4A82-B607-BA10F977353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C6A8A03-769F-4126-BA8B-540E1D250B2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119CDE4-E03F-496E-9C54-C7D7343E084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43D12407-6EAC-4493-8F84-2B469CE83D1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D06B322-1E06-4175-8E02-E6A701752B7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E5A65D0-2209-4CDB-9BB7-5769B998794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48B8445-9524-4369-B84C-6952A3FE344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DB811FB-BD85-4437-8262-5285662E933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FBB73D39-BA3D-431F-872A-D51D4312095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67A214E-D032-4E5F-B6D3-8B7AE68C33B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FE1F432-03BB-4421-BFE9-10926F7F8B8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81A5F33-77F0-467C-9E47-FA51E721963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BD36627-40C0-4E8F-BAE4-8CC4373855E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2251938-7F39-4C98-8D89-390547D0685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2F746AF-C110-48EF-A7C2-906175FBD7B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380812B-403F-4322-85FF-B9E78E149D5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A8667F6B-4F68-49AA-96AF-9300823002F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CCFE1EB3-2368-42B5-ACB2-787488DFE29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8FD272B0-840C-46D7-A38A-FDA1BE6B9C9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6DCF947B-1123-41BD-AC48-CFED22FB951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C75DD2FE-4088-4784-A2CA-69635BCD8E1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F222176A-E176-4753-97AA-D7205D24918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F58C0CA9-E073-4DD9-8A54-D5811548D9B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94C0E5D6-4CE4-4896-A2B6-CF934A15FAB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A20E36F-3079-45B1-BFFE-C244FFDEEDC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75D680CC-023E-4F63-BE6B-341DB610FAB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7CF2C8B-C920-4BF2-9EF6-C6773565129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2D211BF5-893A-40EE-92F3-FC547633CD6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0FFF8F11-01BB-44B6-9F1F-84ECC49B02E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D7606298-1D27-4720-9AAA-9D5F160EB21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B015DCB9-4F7E-4106-8EDB-FA8615467C8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4E8D10C1-F8BB-4EC5-BA5F-85C5005F429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DE8B1521-D75A-4C01-9BB0-13DD6E786CC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DE7BD03E-EFF2-4992-ADAE-5720F23134F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351936C4-432E-4095-ADED-DBC41B29A71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6E1141F6-873C-4965-889E-2D279B200C2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B637E268-0E6A-404B-8D59-AB0F6D46BE5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813355A-A6C4-4D0A-B61E-216788487E4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EB48FAE9-9E55-466D-BF4B-38B713C6448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438FDEF6-85D4-4532-AD97-4FDCCE0A0BA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40BC4943-6E25-4E46-B22A-91050AF8591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BA6E4B3C-7873-4551-9BB5-162601950B1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40D1B66D-AEA9-47EC-8C3D-139C6BEA68B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AE611696-210F-4819-A69B-40DC1F73D1A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4FB395D3-1599-4E5E-A14D-99CF6E9919E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5000C05B-2B12-44FB-B23F-20F320E042E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A2AB5D23-D2B2-4BE8-B338-38CC7730F6C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D41FC839-C0AB-432D-AB41-F7B71C87EC1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95D4882-BDA9-41D4-9A13-BC11521E9E8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8FA026BD-7A74-4F9D-9664-2A27F390859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17799E97-FD78-4825-A30C-0359B91A457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0084CB33-511E-4AD7-B266-30CAB21D9A0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CC05867D-5B2E-4320-BC21-A65A7960C6F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B5C00701-179F-499D-ADE4-2DFDC2F69E5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17244AF-F5EF-42BE-8A4D-F245A787742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6" hidden="1"/>
          <p:cNvSpPr/>
          <p:nvPr/>
        </p:nvSpPr>
        <p:spPr>
          <a:xfrm>
            <a:off x="389520" y="347760"/>
            <a:ext cx="11406600" cy="118296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" name="Rectangle 8" hidden="1"/>
          <p:cNvSpPr/>
          <p:nvPr/>
        </p:nvSpPr>
        <p:spPr>
          <a:xfrm>
            <a:off x="8145000" y="1592280"/>
            <a:ext cx="3651120" cy="6552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" name="Rectangle 9" hidden="1"/>
          <p:cNvSpPr/>
          <p:nvPr/>
        </p:nvSpPr>
        <p:spPr>
          <a:xfrm>
            <a:off x="389520" y="1592280"/>
            <a:ext cx="7681320" cy="65520"/>
          </a:xfrm>
          <a:prstGeom prst="rect">
            <a:avLst/>
          </a:prstGeom>
          <a:solidFill>
            <a:srgbClr val="969fa7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3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29080" cy="829080"/>
          </a:xfrm>
          <a:prstGeom prst="rect">
            <a:avLst/>
          </a:prstGeom>
          <a:ln w="0">
            <a:noFill/>
          </a:ln>
        </p:spPr>
      </p:pic>
      <p:sp>
        <p:nvSpPr>
          <p:cNvPr id="4" name="Rectangle 6"/>
          <p:cNvSpPr/>
          <p:nvPr/>
        </p:nvSpPr>
        <p:spPr>
          <a:xfrm>
            <a:off x="378000" y="1750320"/>
            <a:ext cx="11429280" cy="231696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" name="Rectangle 8"/>
          <p:cNvSpPr/>
          <p:nvPr/>
        </p:nvSpPr>
        <p:spPr>
          <a:xfrm>
            <a:off x="8381880" y="4155840"/>
            <a:ext cx="3425400" cy="6552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" name="Rectangle 9"/>
          <p:cNvSpPr/>
          <p:nvPr/>
        </p:nvSpPr>
        <p:spPr>
          <a:xfrm>
            <a:off x="378000" y="4155840"/>
            <a:ext cx="7912440" cy="65520"/>
          </a:xfrm>
          <a:prstGeom prst="rect">
            <a:avLst/>
          </a:prstGeom>
          <a:solidFill>
            <a:srgbClr val="969fa7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7" name="图片 7" descr=""/>
          <p:cNvPicPr/>
          <p:nvPr/>
        </p:nvPicPr>
        <p:blipFill>
          <a:blip r:embed="rId3"/>
          <a:stretch/>
        </p:blipFill>
        <p:spPr>
          <a:xfrm>
            <a:off x="358920" y="246240"/>
            <a:ext cx="2532600" cy="106776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ftr" idx="1"/>
          </p:nvPr>
        </p:nvSpPr>
        <p:spPr>
          <a:xfrm>
            <a:off x="581040" y="5951880"/>
            <a:ext cx="6910560" cy="35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ldNum" idx="2"/>
          </p:nvPr>
        </p:nvSpPr>
        <p:spPr>
          <a:xfrm>
            <a:off x="10558440" y="5956200"/>
            <a:ext cx="1009800" cy="35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947ba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928DA6-2AD5-4847-8D40-318E1AFFADA8}" type="slidenum">
              <a:rPr b="0" lang="en-US" sz="900" spc="-1" strike="noStrike">
                <a:solidFill>
                  <a:srgbClr val="8947ba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dt" idx="3"/>
          </p:nvPr>
        </p:nvSpPr>
        <p:spPr>
          <a:xfrm>
            <a:off x="7606080" y="5956200"/>
            <a:ext cx="2838240" cy="35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6"/>
          <p:cNvSpPr/>
          <p:nvPr/>
        </p:nvSpPr>
        <p:spPr>
          <a:xfrm>
            <a:off x="389520" y="347760"/>
            <a:ext cx="11406600" cy="118296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0" name="Rectangle 8"/>
          <p:cNvSpPr/>
          <p:nvPr/>
        </p:nvSpPr>
        <p:spPr>
          <a:xfrm>
            <a:off x="8145000" y="1592280"/>
            <a:ext cx="3651120" cy="6552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1" name="Rectangle 9"/>
          <p:cNvSpPr/>
          <p:nvPr/>
        </p:nvSpPr>
        <p:spPr>
          <a:xfrm>
            <a:off x="389520" y="1592280"/>
            <a:ext cx="7681320" cy="65520"/>
          </a:xfrm>
          <a:prstGeom prst="rect">
            <a:avLst/>
          </a:prstGeom>
          <a:solidFill>
            <a:srgbClr val="969fa7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52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29080" cy="829080"/>
          </a:xfrm>
          <a:prstGeom prst="rect">
            <a:avLst/>
          </a:prstGeom>
          <a:ln w="0">
            <a:noFill/>
          </a:ln>
        </p:spPr>
      </p:pic>
      <p:sp>
        <p:nvSpPr>
          <p:cNvPr id="53" name="PlaceHolder 1"/>
          <p:cNvSpPr>
            <a:spLocks noGrp="1"/>
          </p:cNvSpPr>
          <p:nvPr>
            <p:ph type="ftr" idx="4"/>
          </p:nvPr>
        </p:nvSpPr>
        <p:spPr>
          <a:xfrm>
            <a:off x="581040" y="5951880"/>
            <a:ext cx="6910560" cy="35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ldNum" idx="5"/>
          </p:nvPr>
        </p:nvSpPr>
        <p:spPr>
          <a:xfrm>
            <a:off x="10558440" y="5956200"/>
            <a:ext cx="1046160" cy="35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25AF6A1-E7EE-4411-92FD-804AADA5682B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dt" idx="6"/>
          </p:nvPr>
        </p:nvSpPr>
        <p:spPr>
          <a:xfrm>
            <a:off x="7606080" y="5956200"/>
            <a:ext cx="2838240" cy="35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6"/>
          <p:cNvSpPr/>
          <p:nvPr/>
        </p:nvSpPr>
        <p:spPr>
          <a:xfrm>
            <a:off x="389520" y="347760"/>
            <a:ext cx="11406600" cy="118296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5" name="Rectangle 8"/>
          <p:cNvSpPr/>
          <p:nvPr/>
        </p:nvSpPr>
        <p:spPr>
          <a:xfrm>
            <a:off x="8145000" y="1592280"/>
            <a:ext cx="3651120" cy="6552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6" name="Rectangle 9"/>
          <p:cNvSpPr/>
          <p:nvPr/>
        </p:nvSpPr>
        <p:spPr>
          <a:xfrm>
            <a:off x="389520" y="1592280"/>
            <a:ext cx="7681320" cy="65520"/>
          </a:xfrm>
          <a:prstGeom prst="rect">
            <a:avLst/>
          </a:prstGeom>
          <a:solidFill>
            <a:srgbClr val="969fa7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97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29080" cy="829080"/>
          </a:xfrm>
          <a:prstGeom prst="rect">
            <a:avLst/>
          </a:prstGeom>
          <a:ln w="0">
            <a:noFill/>
          </a:ln>
        </p:spPr>
      </p:pic>
      <p:sp>
        <p:nvSpPr>
          <p:cNvPr id="98" name="PlaceHolder 1"/>
          <p:cNvSpPr>
            <a:spLocks noGrp="1"/>
          </p:cNvSpPr>
          <p:nvPr>
            <p:ph type="ftr" idx="7"/>
          </p:nvPr>
        </p:nvSpPr>
        <p:spPr>
          <a:xfrm>
            <a:off x="581040" y="5951880"/>
            <a:ext cx="6910560" cy="35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sldNum" idx="8"/>
          </p:nvPr>
        </p:nvSpPr>
        <p:spPr>
          <a:xfrm>
            <a:off x="10558440" y="5956200"/>
            <a:ext cx="1046160" cy="35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4DA3A24-268D-4B0B-A49C-9F276EFBA061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dt" idx="9"/>
          </p:nvPr>
        </p:nvSpPr>
        <p:spPr>
          <a:xfrm>
            <a:off x="7606080" y="5956200"/>
            <a:ext cx="2838240" cy="35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6"/>
          <p:cNvSpPr/>
          <p:nvPr/>
        </p:nvSpPr>
        <p:spPr>
          <a:xfrm>
            <a:off x="389520" y="347760"/>
            <a:ext cx="11406600" cy="118296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0" name="Rectangle 8"/>
          <p:cNvSpPr/>
          <p:nvPr/>
        </p:nvSpPr>
        <p:spPr>
          <a:xfrm>
            <a:off x="8145000" y="1592280"/>
            <a:ext cx="3651120" cy="6552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1" name="Rectangle 9"/>
          <p:cNvSpPr/>
          <p:nvPr/>
        </p:nvSpPr>
        <p:spPr>
          <a:xfrm>
            <a:off x="389520" y="1592280"/>
            <a:ext cx="7681320" cy="65520"/>
          </a:xfrm>
          <a:prstGeom prst="rect">
            <a:avLst/>
          </a:prstGeom>
          <a:solidFill>
            <a:srgbClr val="969fa7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142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29080" cy="829080"/>
          </a:xfrm>
          <a:prstGeom prst="rect">
            <a:avLst/>
          </a:prstGeom>
          <a:ln w="0">
            <a:noFill/>
          </a:ln>
        </p:spPr>
      </p:pic>
      <p:sp>
        <p:nvSpPr>
          <p:cNvPr id="143" name="PlaceHolder 1"/>
          <p:cNvSpPr>
            <a:spLocks noGrp="1"/>
          </p:cNvSpPr>
          <p:nvPr>
            <p:ph type="ftr" idx="10"/>
          </p:nvPr>
        </p:nvSpPr>
        <p:spPr>
          <a:xfrm>
            <a:off x="581040" y="5951880"/>
            <a:ext cx="6910560" cy="35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sldNum" idx="11"/>
          </p:nvPr>
        </p:nvSpPr>
        <p:spPr>
          <a:xfrm>
            <a:off x="10558440" y="5956200"/>
            <a:ext cx="1046160" cy="35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8A6812C-8F41-400B-B8C1-A740F0559DAE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dt" idx="12"/>
          </p:nvPr>
        </p:nvSpPr>
        <p:spPr>
          <a:xfrm>
            <a:off x="7606080" y="5956200"/>
            <a:ext cx="2838240" cy="35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ctangle 6"/>
          <p:cNvSpPr/>
          <p:nvPr/>
        </p:nvSpPr>
        <p:spPr>
          <a:xfrm>
            <a:off x="389520" y="347760"/>
            <a:ext cx="11406600" cy="118296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85" name="Rectangle 8"/>
          <p:cNvSpPr/>
          <p:nvPr/>
        </p:nvSpPr>
        <p:spPr>
          <a:xfrm>
            <a:off x="8145000" y="1592280"/>
            <a:ext cx="3651120" cy="6552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86" name="Rectangle 9"/>
          <p:cNvSpPr/>
          <p:nvPr/>
        </p:nvSpPr>
        <p:spPr>
          <a:xfrm>
            <a:off x="389520" y="1592280"/>
            <a:ext cx="7681320" cy="65520"/>
          </a:xfrm>
          <a:prstGeom prst="rect">
            <a:avLst/>
          </a:prstGeom>
          <a:solidFill>
            <a:srgbClr val="969fa7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187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29080" cy="829080"/>
          </a:xfrm>
          <a:prstGeom prst="rect">
            <a:avLst/>
          </a:prstGeom>
          <a:ln w="0">
            <a:noFill/>
          </a:ln>
        </p:spPr>
      </p:pic>
      <p:sp>
        <p:nvSpPr>
          <p:cNvPr id="188" name="PlaceHolder 1"/>
          <p:cNvSpPr>
            <a:spLocks noGrp="1"/>
          </p:cNvSpPr>
          <p:nvPr>
            <p:ph type="ftr" idx="13"/>
          </p:nvPr>
        </p:nvSpPr>
        <p:spPr>
          <a:xfrm>
            <a:off x="581040" y="5951880"/>
            <a:ext cx="6910560" cy="35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sldNum" idx="14"/>
          </p:nvPr>
        </p:nvSpPr>
        <p:spPr>
          <a:xfrm>
            <a:off x="10558440" y="5956200"/>
            <a:ext cx="1046160" cy="35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A106283-23C3-4294-91B7-2AAEF9347FF2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dt" idx="15"/>
          </p:nvPr>
        </p:nvSpPr>
        <p:spPr>
          <a:xfrm>
            <a:off x="7606080" y="5956200"/>
            <a:ext cx="2838240" cy="35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ctangle 6"/>
          <p:cNvSpPr/>
          <p:nvPr/>
        </p:nvSpPr>
        <p:spPr>
          <a:xfrm>
            <a:off x="389520" y="347760"/>
            <a:ext cx="11406600" cy="118296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30" name="Rectangle 8"/>
          <p:cNvSpPr/>
          <p:nvPr/>
        </p:nvSpPr>
        <p:spPr>
          <a:xfrm>
            <a:off x="8145000" y="1592280"/>
            <a:ext cx="3651120" cy="6552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31" name="Rectangle 9"/>
          <p:cNvSpPr/>
          <p:nvPr/>
        </p:nvSpPr>
        <p:spPr>
          <a:xfrm>
            <a:off x="389520" y="1592280"/>
            <a:ext cx="7681320" cy="65520"/>
          </a:xfrm>
          <a:prstGeom prst="rect">
            <a:avLst/>
          </a:prstGeom>
          <a:solidFill>
            <a:srgbClr val="969fa7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232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29080" cy="829080"/>
          </a:xfrm>
          <a:prstGeom prst="rect">
            <a:avLst/>
          </a:prstGeom>
          <a:ln w="0">
            <a:noFill/>
          </a:ln>
        </p:spPr>
      </p:pic>
      <p:sp>
        <p:nvSpPr>
          <p:cNvPr id="233" name="PlaceHolder 1"/>
          <p:cNvSpPr>
            <a:spLocks noGrp="1"/>
          </p:cNvSpPr>
          <p:nvPr>
            <p:ph type="ftr" idx="16"/>
          </p:nvPr>
        </p:nvSpPr>
        <p:spPr>
          <a:xfrm>
            <a:off x="581040" y="5951880"/>
            <a:ext cx="6910560" cy="35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sldNum" idx="17"/>
          </p:nvPr>
        </p:nvSpPr>
        <p:spPr>
          <a:xfrm>
            <a:off x="10558440" y="5956200"/>
            <a:ext cx="1046160" cy="35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211BDA1-2CD7-4618-90D8-78C23478FFD4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dt" idx="18"/>
          </p:nvPr>
        </p:nvSpPr>
        <p:spPr>
          <a:xfrm>
            <a:off x="7606080" y="5956200"/>
            <a:ext cx="2838240" cy="35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Rectangle 6" hidden="1"/>
          <p:cNvSpPr/>
          <p:nvPr/>
        </p:nvSpPr>
        <p:spPr>
          <a:xfrm>
            <a:off x="389520" y="347760"/>
            <a:ext cx="11406600" cy="118296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75" name="Rectangle 8" hidden="1"/>
          <p:cNvSpPr/>
          <p:nvPr/>
        </p:nvSpPr>
        <p:spPr>
          <a:xfrm>
            <a:off x="8145000" y="1592280"/>
            <a:ext cx="3651120" cy="6552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76" name="Rectangle 9" hidden="1"/>
          <p:cNvSpPr/>
          <p:nvPr/>
        </p:nvSpPr>
        <p:spPr>
          <a:xfrm>
            <a:off x="389520" y="1592280"/>
            <a:ext cx="7681320" cy="65520"/>
          </a:xfrm>
          <a:prstGeom prst="rect">
            <a:avLst/>
          </a:prstGeom>
          <a:solidFill>
            <a:srgbClr val="969fa7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277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29080" cy="829080"/>
          </a:xfrm>
          <a:prstGeom prst="rect">
            <a:avLst/>
          </a:prstGeom>
          <a:ln w="0">
            <a:noFill/>
          </a:ln>
        </p:spPr>
      </p:pic>
      <p:sp>
        <p:nvSpPr>
          <p:cNvPr id="278" name="Rectangle 6"/>
          <p:cNvSpPr/>
          <p:nvPr/>
        </p:nvSpPr>
        <p:spPr>
          <a:xfrm>
            <a:off x="378000" y="1750320"/>
            <a:ext cx="11429280" cy="231696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79" name="Rectangle 8"/>
          <p:cNvSpPr/>
          <p:nvPr/>
        </p:nvSpPr>
        <p:spPr>
          <a:xfrm>
            <a:off x="8381880" y="4155840"/>
            <a:ext cx="3425400" cy="6552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80" name="Rectangle 9"/>
          <p:cNvSpPr/>
          <p:nvPr/>
        </p:nvSpPr>
        <p:spPr>
          <a:xfrm>
            <a:off x="378000" y="4155840"/>
            <a:ext cx="7912440" cy="65520"/>
          </a:xfrm>
          <a:prstGeom prst="rect">
            <a:avLst/>
          </a:prstGeom>
          <a:solidFill>
            <a:srgbClr val="969fa7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281" name="图片 7" descr=""/>
          <p:cNvPicPr/>
          <p:nvPr/>
        </p:nvPicPr>
        <p:blipFill>
          <a:blip r:embed="rId3"/>
          <a:stretch/>
        </p:blipFill>
        <p:spPr>
          <a:xfrm>
            <a:off x="358920" y="246240"/>
            <a:ext cx="2532600" cy="1067760"/>
          </a:xfrm>
          <a:prstGeom prst="rect">
            <a:avLst/>
          </a:prstGeom>
          <a:ln w="0">
            <a:noFill/>
          </a:ln>
        </p:spPr>
      </p:pic>
      <p:sp>
        <p:nvSpPr>
          <p:cNvPr id="282" name="PlaceHolder 1"/>
          <p:cNvSpPr>
            <a:spLocks noGrp="1"/>
          </p:cNvSpPr>
          <p:nvPr>
            <p:ph type="ftr" idx="19"/>
          </p:nvPr>
        </p:nvSpPr>
        <p:spPr>
          <a:xfrm>
            <a:off x="581040" y="5951880"/>
            <a:ext cx="6910560" cy="35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sldNum" idx="20"/>
          </p:nvPr>
        </p:nvSpPr>
        <p:spPr>
          <a:xfrm>
            <a:off x="10558440" y="5956200"/>
            <a:ext cx="1009800" cy="35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947ba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83B360C-E76F-45DC-814D-90E5699671E8}" type="slidenum">
              <a:rPr b="0" lang="en-US" sz="900" spc="-1" strike="noStrike">
                <a:solidFill>
                  <a:srgbClr val="8947ba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dt" idx="21"/>
          </p:nvPr>
        </p:nvSpPr>
        <p:spPr>
          <a:xfrm>
            <a:off x="7606080" y="5956200"/>
            <a:ext cx="2838240" cy="35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video" Target="file:///home/anuarsantoyo/Downloads/1035975436.mp4" TargetMode="External"/><Relationship Id="rId2" Type="http://schemas.microsoft.com/office/2007/relationships/media" Target="file:///home/anuarsantoyo/Downloads/1035975436.mp4" TargetMode="External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4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4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video" Target="file:///home/anuarsantoyo/Videos/Screencasts/Screencast from 24-10-24.mp4" TargetMode="External"/><Relationship Id="rId2" Type="http://schemas.microsoft.com/office/2007/relationships/media" Target="file:///home/anuarsantoyo/Videos/Screencasts/Screencast from 24-10-24.mp4" TargetMode="External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599400" y="1921680"/>
            <a:ext cx="10987200" cy="195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Gill Sans MT"/>
                <a:ea typeface="Noto Sans CJK SC"/>
              </a:rPr>
              <a:t>update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subTitle"/>
          </p:nvPr>
        </p:nvSpPr>
        <p:spPr>
          <a:xfrm>
            <a:off x="581040" y="4352400"/>
            <a:ext cx="10987200" cy="133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5000"/>
          </a:bodyPr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000" spc="-1" strike="noStrike" cap="all">
                <a:solidFill>
                  <a:srgbClr val="5c2f7d"/>
                </a:solidFill>
                <a:latin typeface="Gill Sans MT"/>
              </a:rPr>
              <a:t>Evolutionary Algorithm Generator for Controlling Strategies of a Batbot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zh-CN" sz="2000" spc="-1" strike="noStrike" cap="all">
                <a:solidFill>
                  <a:srgbClr val="5c2f7d"/>
                </a:solidFill>
                <a:latin typeface="Gill Sans MT"/>
              </a:rPr>
              <a:t>安武 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000" spc="-1" strike="noStrike" cap="all">
                <a:solidFill>
                  <a:srgbClr val="5c2f7d"/>
                </a:solidFill>
                <a:latin typeface="Gill Sans MT"/>
              </a:rPr>
              <a:t>2023/10/24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2760" cy="1008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Coming steps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50" name="PlaceHolder 10"/>
          <p:cNvSpPr/>
          <p:nvPr/>
        </p:nvSpPr>
        <p:spPr>
          <a:xfrm>
            <a:off x="581760" y="2057400"/>
            <a:ext cx="11988720" cy="444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Use angle information to reposition Batbot and repeat 5D optimization using the better new force sensor → feedforward controller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Build and use dynamic test bench to train hovering in dynamic situation (even with perturbation) → feedback controller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Idea for simple and effective dynamic testbench. Use 6 axis sensor and hang the Batbot from elastic (with the Fres direction and magnitude we can calculate the position of the Batbot)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599400" y="1921680"/>
            <a:ext cx="10987200" cy="195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Gill Sans MT"/>
              </a:rPr>
              <a:t>Thank you!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2760" cy="1008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Optimization 2d (fREQUENCY AND ATTACK ANGLE)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26" name="PlaceHolder 8"/>
          <p:cNvSpPr/>
          <p:nvPr/>
        </p:nvSpPr>
        <p:spPr>
          <a:xfrm>
            <a:off x="685800" y="1600200"/>
            <a:ext cx="3655080" cy="444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I was able to find the perfect attack angle and motor speed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Help test the algorithm and the stability of new fitness scores as they were much constant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327" name="" descr=""/>
          <p:cNvPicPr/>
          <p:nvPr/>
        </p:nvPicPr>
        <p:blipFill>
          <a:blip r:embed="rId1"/>
          <a:stretch/>
        </p:blipFill>
        <p:spPr>
          <a:xfrm>
            <a:off x="5029200" y="2054880"/>
            <a:ext cx="5830200" cy="4574160"/>
          </a:xfrm>
          <a:prstGeom prst="rect">
            <a:avLst/>
          </a:prstGeom>
          <a:ln w="0">
            <a:noFill/>
          </a:ln>
        </p:spPr>
      </p:pic>
      <p:pic>
        <p:nvPicPr>
          <p:cNvPr id="328" name="" descr=""/>
          <p:cNvPicPr/>
          <p:nvPr/>
        </p:nvPicPr>
        <p:blipFill>
          <a:blip r:embed="rId2"/>
          <a:stretch/>
        </p:blipFill>
        <p:spPr>
          <a:xfrm>
            <a:off x="5029200" y="2054880"/>
            <a:ext cx="5830200" cy="4574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2760" cy="1008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Optimization 5D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30" name="PlaceHolder 6"/>
          <p:cNvSpPr/>
          <p:nvPr/>
        </p:nvSpPr>
        <p:spPr>
          <a:xfrm>
            <a:off x="123840" y="2057400"/>
            <a:ext cx="11991600" cy="444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Fixed Batbot in the optimal attack angle and flapping frequency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Optimized 5D: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X leg angle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Y leg angle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X leg amplitude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Y leg amplitude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Ellipse shape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331" name="" descr=""/>
          <p:cNvPicPr/>
          <p:nvPr/>
        </p:nvPicPr>
        <p:blipFill>
          <a:blip r:embed="rId1"/>
          <a:stretch/>
        </p:blipFill>
        <p:spPr>
          <a:xfrm>
            <a:off x="3657600" y="2641680"/>
            <a:ext cx="8000640" cy="3987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2760" cy="1008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Rewiring for experiments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33" name="PlaceHolder 15"/>
          <p:cNvSpPr/>
          <p:nvPr/>
        </p:nvSpPr>
        <p:spPr>
          <a:xfrm>
            <a:off x="123840" y="2057400"/>
            <a:ext cx="3990600" cy="444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Went away from the prototype and rewired everything for experiments outside.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Lighter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More Robust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334" name="" descr=""/>
          <p:cNvPicPr/>
          <p:nvPr/>
        </p:nvPicPr>
        <p:blipFill>
          <a:blip r:embed="rId1"/>
          <a:stretch/>
        </p:blipFill>
        <p:spPr>
          <a:xfrm>
            <a:off x="4343400" y="1824120"/>
            <a:ext cx="6381360" cy="4804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2760" cy="1008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Wireless manual controlling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36" name="PlaceHolder 17"/>
          <p:cNvSpPr/>
          <p:nvPr/>
        </p:nvSpPr>
        <p:spPr>
          <a:xfrm>
            <a:off x="230760" y="1443960"/>
            <a:ext cx="2512080" cy="444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In order to experiment I built a system to control the Batbot using a manual controller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337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581280" y="1828800"/>
            <a:ext cx="8534160" cy="4800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2760" cy="1008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Results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39" name="PlaceHolder 11"/>
          <p:cNvSpPr/>
          <p:nvPr/>
        </p:nvSpPr>
        <p:spPr>
          <a:xfrm>
            <a:off x="581760" y="1600200"/>
            <a:ext cx="11988720" cy="444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Able to proof that the genetic algorithm works and gives relevant data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First experiments on real Batbot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Problem: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Sensors was not accurate enough to improve further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Sensor configuration would not allow to measure real hovering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Solution: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Buy better sensor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2760" cy="1008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Better sensor installation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41" name="PlaceHolder 4"/>
          <p:cNvSpPr/>
          <p:nvPr/>
        </p:nvSpPr>
        <p:spPr>
          <a:xfrm>
            <a:off x="685800" y="1600200"/>
            <a:ext cx="11988720" cy="444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Took around 10 days to connect to python, as connection is complex.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Good quality of sensor that gives force and torque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342" name="" descr=""/>
          <p:cNvPicPr/>
          <p:nvPr/>
        </p:nvPicPr>
        <p:blipFill>
          <a:blip r:embed="rId1"/>
          <a:stretch/>
        </p:blipFill>
        <p:spPr>
          <a:xfrm>
            <a:off x="685800" y="3429000"/>
            <a:ext cx="11201040" cy="3200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2760" cy="1008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resulting force and angle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44" name="PlaceHolder 7"/>
          <p:cNvSpPr/>
          <p:nvPr/>
        </p:nvSpPr>
        <p:spPr>
          <a:xfrm>
            <a:off x="581760" y="1600200"/>
            <a:ext cx="11988720" cy="444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Using Fy and Fz we can calculate the resulting force and its angle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345" name="" descr=""/>
          <p:cNvPicPr/>
          <p:nvPr/>
        </p:nvPicPr>
        <p:blipFill>
          <a:blip r:embed="rId1"/>
          <a:stretch/>
        </p:blipFill>
        <p:spPr>
          <a:xfrm>
            <a:off x="457200" y="2705400"/>
            <a:ext cx="10972440" cy="3655800"/>
          </a:xfrm>
          <a:prstGeom prst="rect">
            <a:avLst/>
          </a:prstGeom>
          <a:ln w="0">
            <a:noFill/>
          </a:ln>
        </p:spPr>
      </p:pic>
      <p:pic>
        <p:nvPicPr>
          <p:cNvPr id="346" name="" descr=""/>
          <p:cNvPicPr/>
          <p:nvPr/>
        </p:nvPicPr>
        <p:blipFill>
          <a:blip r:embed="rId2"/>
          <a:stretch/>
        </p:blipFill>
        <p:spPr>
          <a:xfrm>
            <a:off x="419400" y="2705400"/>
            <a:ext cx="11010240" cy="3655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2760" cy="1008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resulting force and angle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48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61720" y="1828800"/>
            <a:ext cx="11396520" cy="4800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5287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2020-01-04T07:43:38Z</dcterms:created>
  <dc:creator>陈 伟浩</dc:creator>
  <dc:description/>
  <dc:language>en-US</dc:language>
  <cp:lastModifiedBy/>
  <cp:lastPrinted>2020-04-04T02:50:47Z</cp:lastPrinted>
  <dcterms:modified xsi:type="dcterms:W3CDTF">2023-10-26T11:02:49Z</dcterms:modified>
  <cp:revision>1195</cp:revision>
  <dc:subject/>
  <dc:title>PowerPoint 演示文稿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14</vt:r8>
  </property>
  <property fmtid="{D5CDD505-2E9C-101B-9397-08002B2CF9AE}" pid="3" name="PresentationFormat">
    <vt:lpwstr>宽屏</vt:lpwstr>
  </property>
  <property fmtid="{D5CDD505-2E9C-101B-9397-08002B2CF9AE}" pid="4" name="Slides">
    <vt:r8>21</vt:r8>
  </property>
</Properties>
</file>